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sldIdLst>
    <p:sldId id="256" r:id="rId2"/>
    <p:sldId id="298" r:id="rId3"/>
    <p:sldId id="296" r:id="rId4"/>
    <p:sldId id="294" r:id="rId5"/>
    <p:sldId id="297" r:id="rId6"/>
    <p:sldId id="299" r:id="rId7"/>
    <p:sldId id="300" r:id="rId8"/>
    <p:sldId id="301" r:id="rId9"/>
    <p:sldId id="29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82" d="100"/>
          <a:sy n="82" d="100"/>
        </p:scale>
        <p:origin x="148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928934"/>
            <a:ext cx="83845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студенческого совета общежития за 2 полугодие 2021-2022 учебного года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1934" y="6072206"/>
            <a:ext cx="5309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Председатель Моисеева Галина 32 группа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357166"/>
            <a:ext cx="685801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Список студенческого совета общежития</a:t>
            </a:r>
          </a:p>
          <a:p>
            <a:endParaRPr lang="ru-RU" b="1" dirty="0"/>
          </a:p>
          <a:p>
            <a:r>
              <a:rPr lang="ru-RU" b="1" i="1" dirty="0"/>
              <a:t>Староста:</a:t>
            </a:r>
            <a:r>
              <a:rPr lang="ru-RU" i="1" dirty="0"/>
              <a:t> Захарова Валерия</a:t>
            </a:r>
            <a:endParaRPr lang="ru-RU" dirty="0"/>
          </a:p>
          <a:p>
            <a:r>
              <a:rPr lang="ru-RU" b="1" i="1" dirty="0"/>
              <a:t>Председатель: </a:t>
            </a:r>
            <a:r>
              <a:rPr lang="ru-RU" dirty="0"/>
              <a:t>Моисеева Галина</a:t>
            </a:r>
          </a:p>
          <a:p>
            <a:endParaRPr lang="ru-RU" dirty="0"/>
          </a:p>
          <a:p>
            <a:r>
              <a:rPr lang="ru-RU" b="1" i="1" dirty="0"/>
              <a:t>Жилищно- бытовой сектор</a:t>
            </a:r>
          </a:p>
          <a:p>
            <a:r>
              <a:rPr lang="ru-RU" i="1" dirty="0"/>
              <a:t>Председатель :</a:t>
            </a:r>
            <a:r>
              <a:rPr lang="ru-RU" i="1" dirty="0" err="1"/>
              <a:t>Ротмистрова</a:t>
            </a:r>
            <a:r>
              <a:rPr lang="ru-RU" i="1" dirty="0"/>
              <a:t> Дарья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26431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Культурно – досуговый сектор</a:t>
            </a:r>
          </a:p>
          <a:p>
            <a:r>
              <a:rPr lang="ru-RU" i="1" dirty="0"/>
              <a:t>Председатель: </a:t>
            </a:r>
            <a:r>
              <a:rPr lang="ru-RU" dirty="0"/>
              <a:t>Шерстнева Мария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 Спортивно - оздоровительный сектор</a:t>
            </a:r>
          </a:p>
          <a:p>
            <a:r>
              <a:rPr lang="ru-RU" dirty="0"/>
              <a:t> Председатель: Захарова Валерия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  Информационный сектор</a:t>
            </a:r>
          </a:p>
          <a:p>
            <a:r>
              <a:rPr lang="ru-RU" i="1" dirty="0"/>
              <a:t>  Председатель: </a:t>
            </a:r>
            <a:r>
              <a:rPr lang="ru-RU" dirty="0"/>
              <a:t>Успанов Ермек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7863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   Учебный сектор</a:t>
            </a:r>
          </a:p>
          <a:p>
            <a:r>
              <a:rPr lang="ru-RU" i="1" dirty="0"/>
              <a:t>   Председатель: </a:t>
            </a:r>
            <a:r>
              <a:rPr lang="ru-RU" dirty="0"/>
              <a:t>Малофеева Анастасия</a:t>
            </a:r>
          </a:p>
        </p:txBody>
      </p:sp>
    </p:spTree>
    <p:extLst>
      <p:ext uri="{BB962C8B-B14F-4D97-AF65-F5344CB8AC3E}">
        <p14:creationId xmlns:p14="http://schemas.microsoft.com/office/powerpoint/2010/main" val="98117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north.userapi.com/sun9-86/s/v1/ig2/jWkuXDcY3fiGqeCdKWXBPUtifw1vaspsBUdyvc1e4Bcav8VDKXVekaijhb5ZGTjk9GF7ijVF4QJpP1st-pFn64a0.jpg?size=810x1080&amp;quality=96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00042"/>
            <a:ext cx="2286016" cy="3048021"/>
          </a:xfrm>
          <a:prstGeom prst="rect">
            <a:avLst/>
          </a:prstGeom>
          <a:noFill/>
        </p:spPr>
      </p:pic>
      <p:pic>
        <p:nvPicPr>
          <p:cNvPr id="3076" name="Picture 4" descr="https://sun9-west.userapi.com/sun9-40/s/v1/ig2/R4INmQl02e3oxojN-qhtSo7mLgBNYBRLgLgsq1m_A5MrDi2L4UAoRdqQw-8x1m_pry0tmZtfJMl7HVS22SXFdBCr.jpg?size=810x1080&amp;quality=96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57166"/>
            <a:ext cx="2357436" cy="3143248"/>
          </a:xfrm>
          <a:prstGeom prst="rect">
            <a:avLst/>
          </a:prstGeom>
          <a:noFill/>
        </p:spPr>
      </p:pic>
      <p:pic>
        <p:nvPicPr>
          <p:cNvPr id="3078" name="Picture 6" descr="https://sun9-east.userapi.com/sun9-28/s/v1/ig2/9O05eOdZMsfnZGv0l3tBPVG42upgUWgtLlV1CPs7QURTGu1jX6UShaWyRPPK_geJia5c1fWpbNrSybYHIxEEYPBT.jpg?size=810x1080&amp;quality=96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643314"/>
            <a:ext cx="2303858" cy="3071810"/>
          </a:xfrm>
          <a:prstGeom prst="rect">
            <a:avLst/>
          </a:prstGeom>
          <a:noFill/>
        </p:spPr>
      </p:pic>
      <p:pic>
        <p:nvPicPr>
          <p:cNvPr id="3080" name="Picture 8" descr="https://sun9-west.userapi.com/sun9-8/s/v1/ig2/JBSOCoGgn2PNHErBr_43v7gyA-mJ1Etf7Dp1Z08tUEvcJ1Q5uZb2olCDWMq0VMt43XWM9TVRG2qHUlTh0VXypID_.jpg?size=810x1080&amp;quality=96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571876"/>
            <a:ext cx="2298693" cy="306492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318135"/>
            <a:ext cx="6759575" cy="1372870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2000240"/>
          <a:ext cx="7786745" cy="3544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3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73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Понедельник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Вторник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Среда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Четверг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Пятница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300-3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301-4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302-5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312-3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217-5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303-8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311-6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305-5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319-5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315-5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310-3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314-3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316-3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321-7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203-7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323-5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326-5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328-3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201-4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205-5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787">
                <a:tc>
                  <a:txBody>
                    <a:bodyPr/>
                    <a:lstStyle/>
                    <a:p>
                      <a:r>
                        <a:rPr lang="ru-RU" dirty="0"/>
                        <a:t>313-6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200-2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204-3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202-2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8184">
                <a:tc>
                  <a:txBody>
                    <a:bodyPr/>
                    <a:lstStyle/>
                    <a:p>
                      <a:r>
                        <a:rPr lang="ru-RU" dirty="0" err="1"/>
                        <a:t>Могильникова</a:t>
                      </a:r>
                      <a:r>
                        <a:rPr lang="ru-RU" dirty="0"/>
                        <a:t> Виктория</a:t>
                      </a:r>
                    </a:p>
                    <a:p>
                      <a:r>
                        <a:rPr lang="ru-RU" dirty="0" err="1"/>
                        <a:t>Солуянова</a:t>
                      </a:r>
                      <a:r>
                        <a:rPr lang="ru-RU" baseline="0" dirty="0"/>
                        <a:t> Алёна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Филипов</a:t>
                      </a:r>
                      <a:r>
                        <a:rPr lang="ru-RU" dirty="0"/>
                        <a:t> Алексей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Ревягин Никита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Степанова Полина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Андреева Дарья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86050" y="642918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График вечерней зарядки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west.userapi.com/sun9-51/s/v1/ig2/ljId53q8A1nbHhVBEPdduZQoSVD078H5v34hhyuBXIsYWxE9Dh9olfgL64c79uuK1htRilXa-Fu8gwS_wssX6QUW.jpg?size=1280x722&amp;quality=95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484" y="0"/>
            <a:ext cx="5572516" cy="3143248"/>
          </a:xfrm>
          <a:prstGeom prst="rect">
            <a:avLst/>
          </a:prstGeom>
          <a:noFill/>
        </p:spPr>
      </p:pic>
      <p:pic>
        <p:nvPicPr>
          <p:cNvPr id="2052" name="Picture 4" descr="https://sun9-west.userapi.com/sun9-14/s/v1/ig2/DZe1CODRjOzs2a8wupiCVrFYgog3kSI4wzc3YiRLn9s2Eo3remf0gD5Wq5RC7nIz5W0twiVbOpQLui37IjoKkWVG.jpg?size=1080x751&amp;quality=95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5239386" cy="364331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north.userapi.com/sun9-85/s/v1/ig2/VRJxAhL-j7PdeYKbO6uMpVHAv_h9VY5gSyCGDVSw8sDmwRLASGIt7XwzqsU7qKtWz07WnrSP4pwUa9ywEBjgHg6O.jpg?size=1280x957&amp;quality=96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13036" cy="3000372"/>
          </a:xfrm>
          <a:prstGeom prst="rect">
            <a:avLst/>
          </a:prstGeom>
          <a:noFill/>
        </p:spPr>
      </p:pic>
      <p:pic>
        <p:nvPicPr>
          <p:cNvPr id="19460" name="Picture 4" descr="https://sun9-east.userapi.com/sun9-75/s/v1/ig2/NySP3saQfb1tjVztNU4qM6NERafJ9hkrDIoGrRiPmAB99z0g7z1Vk88rIoJpIE2iKHToCnM8vfdVsMJRvbMYZrrT.jpg?size=1280x960&amp;quality=9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6462" y="0"/>
            <a:ext cx="3947538" cy="2960654"/>
          </a:xfrm>
          <a:prstGeom prst="rect">
            <a:avLst/>
          </a:prstGeom>
          <a:noFill/>
        </p:spPr>
      </p:pic>
      <p:pic>
        <p:nvPicPr>
          <p:cNvPr id="19462" name="Picture 6" descr="https://sun9-north.userapi.com/sun9-80/s/v1/ig2/exug6t05vuc4ADjleFNSI7LYHqL6xs_cW17C0YxeiPs91GKbPJdg69QXnLjkeRO3S-UyJeSe97ynQZ9JDgqDzCkx.jpg?size=1280x960&amp;quality=9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214686"/>
            <a:ext cx="4286280" cy="321471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un9-north.userapi.com/sun9-77/s/v1/ig2/UEOleTMUJ-ZYWIeTAiZVNGknt1iZbdmDe4f5IVp_raZ_SkrQ8ihRLJT0ZlsVpt-HiCSVwkf-i-WixsrA7f_TfOHW.jpg?size=810x1080&amp;quality=96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357686" cy="5810248"/>
          </a:xfrm>
          <a:prstGeom prst="rect">
            <a:avLst/>
          </a:prstGeom>
          <a:noFill/>
        </p:spPr>
      </p:pic>
      <p:pic>
        <p:nvPicPr>
          <p:cNvPr id="20484" name="Picture 4" descr="https://sun9-west.userapi.com/sun9-38/s/v1/ig2/TLjGt2YWsActEOMPpAp-R6nDlbVp0Jy156d3ym7-Tnb-vIHUPZ4EUh6vHLWYOAxIruCWbNFsE5zq3Q-GvPexHtlD.jpg?size=810x1080&amp;quality=96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59"/>
            <a:ext cx="3643306" cy="485774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un9-east.userapi.com/sun9-35/s/v1/ig2/ReuS4mLagOmRZCGlc87Rr5DwBN4aG1XGQnyI-2hZCaFTXpF9o2-OYlcUJF9G55aETIGDGuNHO3SXYGs4LXBtsDKq.jpg?size=1280x960&amp;quality=95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453264" cy="483994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728" y="1928802"/>
            <a:ext cx="664373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Считать работу студенческого Совета общежития во 2 семестре 2021-2022уч.г. удовлетворительной.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Провести в 1 семестре 2022-2023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уч.г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конкурс на «Лучшую комнату»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Осуществлять мониторинг посещения библиотеки в часы самоподготовки.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Продолжить контроль выполнения правил проживания в общежитии в режиме пандемии.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рамках Года педагога и наставника принять участие в организации на базе колледжа детско-родительского клуба «Навстречу семье»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642918"/>
            <a:ext cx="2479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ea typeface="Calibri" pitchFamily="34" charset="0"/>
                <a:cs typeface="Times New Roman" pitchFamily="18" charset="0"/>
              </a:rPr>
              <a:t>Предложения:</a:t>
            </a:r>
            <a:endParaRPr lang="ru-RU" sz="2800" b="1" dirty="0"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185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Admin</cp:lastModifiedBy>
  <cp:revision>29</cp:revision>
  <dcterms:created xsi:type="dcterms:W3CDTF">2015-10-20T13:48:00Z</dcterms:created>
  <dcterms:modified xsi:type="dcterms:W3CDTF">2022-11-24T03:08:26Z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1049-11.2.0.8970</vt:lpwstr>
  </property>
</Properties>
</file>