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94" r:id="rId3"/>
    <p:sldId id="295" r:id="rId4"/>
    <p:sldId id="297" r:id="rId5"/>
    <p:sldId id="29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218" autoAdjust="0"/>
  </p:normalViewPr>
  <p:slideViewPr>
    <p:cSldViewPr>
      <p:cViewPr varScale="1">
        <p:scale>
          <a:sx n="50" d="100"/>
          <a:sy n="50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6:26.90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111 625 8201 0 0,'55'20'8526'0'0,"-38"-18"-7579"0"0,-8-2-279 0 0,1-1 0 0 0,0 1 0 0 0,0-2 0 0 0,-1 1 0 0 0,17-6 0 0 0,3-3-114 0 0,-1-2 0 0 0,0-1 0 0 0,28-18-1 0 0,-43 23-119 0 0,567-368 2353 0 0,-529 341-2608 0 0,-23 17-92 0 0,-15 10-16 0 0,0 0 1 0 0,-1-1-1 0 0,0 0 0 0 0,12-13 1 0 0,-24 22-68 0 0,1-1 1 0 0,-1 1-1 0 0,1 0 1 0 0,-1-1 0 0 0,0 1-1 0 0,1 0 1 0 0,-1-1 0 0 0,0 1-1 0 0,1 0 1 0 0,-1-1-1 0 0,0 1 1 0 0,0-1 0 0 0,0 1-1 0 0,1-1 1 0 0,-1 1-1 0 0,0-1 1 0 0,0 1 0 0 0,0 0-1 0 0,0-1 1 0 0,0 1 0 0 0,0-1-1 0 0,0 1 1 0 0,0-1-1 0 0,0 1 1 0 0,0-1 0 0 0,0 1-1 0 0,0-1 1 0 0,0 1 0 0 0,0-1-1 0 0,0 0 1 0 0,-14-2 51 0 0,-19 8 9 0 0,-35 19 38 0 0,2 3 0 0 0,-92 52-1 0 0,62-29-98 0 0,-556 275-28 0 0,596-299-250 0 0,50-24 131 0 0,7-3 15 0 0,28-15-1 0 0,937-425-1958 0 0,-768 366-2385 0 0,-64 27-2453 0 0,-86 32 3135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6:38.27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59 1136 8525 0 0,'-49'7'12121'0'0,"40"-9"-11101"0"0,17-1-481 0 0,0 0 0 0 0,1 0 0 0 0,-1 0 0 0 0,15-1 1 0 0,498-101 2072 0 0,256-40-939 0 0,114 65-1381 0 0,-800 76-349 0 0,176-5 125 0 0,1-5 186 0 0,-256 13-287 0 0,0-1 1 0 0,0 0-1 0 0,0-1 1 0 0,14-6-1 0 0,-7 3 65 0 0,-7 2-27 0 0,-1-1 0 0 0,1 0 0 0 0,-1 0 0 0 0,0-1 0 0 0,-1 0 0 0 0,1-1 0 0 0,-1-1 0 0 0,0 1 0 0 0,-1-2 1 0 0,15-15-1 0 0,52-79 96 0 0,-29 31-162 0 0,-47 72 82 0 0,1-1 1 0 0,-1 1-1 0 0,-1-1 0 0 0,1 0 1 0 0,0 1-1 0 0,0-1 1 0 0,0 1-1 0 0,0-1 1 0 0,0 1-1 0 0,0-1 0 0 0,-1 0 1 0 0,1 1-1 0 0,0-1 1 0 0,-1 1-1 0 0,1-1 1 0 0,0 1-1 0 0,-1-1 1 0 0,1 1-1 0 0,0 0 0 0 0,-1-1 1 0 0,1 1-1 0 0,-1-1 1 0 0,1 1-1 0 0,-1 0 1 0 0,1-1-1 0 0,-1 1 0 0 0,1 0 1 0 0,-1-1-1 0 0,1 1 1 0 0,-1 0-1 0 0,1 0 1 0 0,-1 0-1 0 0,0 0 1 0 0,0-1-1 0 0,-25-7-110 0 0,23 7 110 0 0,-11-2 10 0 0,0 0-1 0 0,0 1 0 0 0,0 0 1 0 0,0 2-1 0 0,-25 1 0 0 0,-76 13 32 0 0,65-7-24 0 0,-1199 169 112 0 0,203-36-65 0 0,965-131-62 0 0,-70 11-80 0 0,151-20 60 0 0,4-4-44 0 0,0 1 27 0 0,0-1-1 0 0,0 1 1 0 0,1 0 0 0 0,-1 0 0 0 0,8-3 0 0 0,-8 3-10 0 0,2 0 11 0 0,1-1-5 0 0,0 0 0 0 0,0-1 0 0 0,0 0 0 0 0,0 0 1 0 0,8-10-1 0 0,-15 15 13 0 0,1-1 0 0 0,-1 1 1 0 0,1-1-1 0 0,-1 0 0 0 0,0 1 1 0 0,1-1-1 0 0,-1 0 0 0 0,0 1 0 0 0,0-1 1 0 0,1 0-1 0 0,-1 1 0 0 0,0-1 1 0 0,0 0-1 0 0,0 1 0 0 0,0-1 1 0 0,0 0-1 0 0,0 0 0 0 0,0 1 1 0 0,0-1-1 0 0,0 0 0 0 0,0 0 0 0 0,-1 1 1 0 0,1-1-1 0 0,0 0 0 0 0,0 1 1 0 0,-1-1-1 0 0,1 0 0 0 0,-1 0 1 0 0,-19-17-13 0 0,-28-3-4 0 0,45 20 4 0 0,0 0-1 0 0,0 0 1 0 0,0 0-1 0 0,0 0 0 0 0,1 0 1 0 0,-1-1-1 0 0,0 1 1 0 0,0-1-1 0 0,1 0 0 0 0,-1 0 1 0 0,1 0-1 0 0,0 0 1 0 0,-1 0-1 0 0,1 0 0 0 0,0-1 1 0 0,0 1-1 0 0,-1-4 1 0 0,1 0-34 0 0,0 0 0 0 0,1 0 0 0 0,-1 0 1 0 0,1 0-1 0 0,1 0 0 0 0,-1 0 0 0 0,2-12 1 0 0,-2 16 37 0 0,0 0 0 0 0,0-1 1 0 0,0 1-1 0 0,0 0 1 0 0,0 0-1 0 0,-1 0 0 0 0,1 0 1 0 0,-1 0-1 0 0,1 0 1 0 0,-1 0-1 0 0,0 0 0 0 0,0 0 1 0 0,0 1-1 0 0,1-1 1 0 0,-2 1-1 0 0,1 0 0 0 0,0-1 1 0 0,-4 0-1 0 0,-2-3-96 0 0,0 1 1 0 0,-1 0-1 0 0,-16-5 0 0 0,25 9 105 0 0,-1 0 1 0 0,0 0-1 0 0,1 0 1 0 0,-1 0-1 0 0,1 0 1 0 0,-1 0-1 0 0,1 0 1 0 0,-1-1-1 0 0,0 1 0 0 0,1 0 1 0 0,-1 0-1 0 0,1-1 1 0 0,-1 1-1 0 0,1 0 1 0 0,-1-1-1 0 0,1 1 1 0 0,-1 0-1 0 0,1-1 0 0 0,-1 1 1 0 0,1 0-1 0 0,0-1 1 0 0,-1 1-1 0 0,1-1 1 0 0,0 1-1 0 0,-1-1 1 0 0,1 1-1 0 0,0-1 1 0 0,-1 0-1 0 0,1 1 0 0 0,0-1 1 0 0,0 1-1 0 0,0-1 1 0 0,0 1-1 0 0,0-1 1 0 0,-1 0-1 0 0,1 1 1 0 0,0-1-1 0 0,0 1 0 0 0,0-1 1 0 0,1 0-1 0 0,-1 1 1 0 0,0-1-1 0 0,0 1 1 0 0,0-1-1 0 0,0 1 1 0 0,0-1-1 0 0,1 0 1 0 0,-1 1-1 0 0,0-1 0 0 0,1 0 1 0 0,2-13-15 0 0,-3 13 22 0 0,22-27 73 0 0,3 15-90 0 0,-1 2-1 0 0,1 1 1 0 0,1 0-1 0 0,41-9 1 0 0,108-9 21 0 0,-144 23 2 0 0,145-23-54 0 0,109-12 32 0 0,12 27-16 0 0,51-4 119 0 0,-84-6-63 0 0,240-14 75 0 0,72 3-158 0 0,-518 30 66 0 0,49-6 117 0 0,-68 4-160 0 0,-36 4 19 0 0,-1 1 5 0 0,0 0 0 0 0,1-1-1 0 0,-1 1 1 0 0,0-1 0 0 0,0 0 0 0 0,0 0-1 0 0,0 0 1 0 0,-1 0 0 0 0,3-3-1 0 0,6-6-6 0 0,-14 9 7 0 0,1 1 0 0 0,-1-1 0 0 0,0 0 1 0 0,0 1-1 0 0,0 0 0 0 0,0 0 0 0 0,-6 0 0 0 0,-32-3 109 0 0,0 3 0 0 0,-1 1 0 0 0,-42 7 1 0 0,23-2 19 0 0,-314 17-39 0 0,-349 27-58 0 0,295-1-230 0 0,5 33 159 0 0,252-35 53 0 0,-58 15-169 0 0,189-51-26 0 0,15-3 49 0 0,-1-1 0 0 0,-30 3 1 0 0,58-9 134 0 0,0 0 1 0 0,0 0 0 0 0,0 0 0 0 0,-1 0-1 0 0,1 0 1 0 0,0 1 0 0 0,0-1 0 0 0,0 0-1 0 0,0 0 1 0 0,0 0 0 0 0,0 0 0 0 0,-1 0-1 0 0,1 0 1 0 0,0 0 0 0 0,0 0 0 0 0,0 0-1 0 0,0 0 1 0 0,0 0 0 0 0,0 0-1 0 0,-1 0 1 0 0,1 0 0 0 0,0-1 0 0 0,0 1-1 0 0,0 0 1 0 0,0 0 0 0 0,0 0 0 0 0,0 0-1 0 0,-1 0 1 0 0,1 0 0 0 0,0 0 0 0 0,0 0-1 0 0,0 0 1 0 0,0 0 0 0 0,0 0 0 0 0,0-1-1 0 0,0 1 1 0 0,0 0 0 0 0,0 0 0 0 0,0 0-1 0 0,-1 0 1 0 0,1 0 0 0 0,0 0 0 0 0,0 0-1 0 0,0-1 1 0 0,0 1 0 0 0,0 0 0 0 0,0 0-1 0 0,0 0 1 0 0,0 0 0 0 0,0 0 0 0 0,0-1-1 0 0,0 1 1 0 0,0 0 0 0 0,0 0 0 0 0,0 0-1 0 0,0 0 1 0 0,0 0 0 0 0,0 0 0 0 0,1-1-1 0 0,-1 1 1 0 0,8-10-57 0 0,15-8 64 0 0,13-4 16 0 0,2 1 0 0 0,1 1-1 0 0,48-16 1 0 0,129-28-74 0 0,379-31 105 0 0,-383 68-97 0 0,1153-109-24 0 0,-1145 125-11 0 0,-173 11-3347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6:43.02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3313 10 10857 0 0,'6'-10'12883'0'0,"-5"12"-12774"0"0,0-1 0 0 0,0 1 0 0 0,0-1 0 0 0,0 1 1 0 0,0-1-1 0 0,0 1 0 0 0,-1 0 0 0 0,1 0 0 0 0,-1-1 1 0 0,1 1-1 0 0,-1 0 0 0 0,1 0 0 0 0,-1-1 0 0 0,0 1 1 0 0,0 0-1 0 0,0 2 0 0 0,-1 42 1019 0 0,0-27-816 0 0,-25 291 1733 0 0,12-198-1867 0 0,-77 431 556 0 0,86-520-713 0 0,4-13-6 0 0,-1 0 0 0 0,-1-1 0 0 0,0 1 0 0 0,0-1 0 0 0,-7 14 0 0 0,10-23-16 0 0,0 0 0 0 0,0 0 0 0 0,0 0 0 0 0,0 1 0 0 0,0-1 0 0 0,0 0 0 0 0,0 0 0 0 0,0 0 0 0 0,-1 0 0 0 0,1 0 0 0 0,0 0 0 0 0,0 0 0 0 0,0 1-1 0 0,0-1 1 0 0,0 0 0 0 0,-1 0 0 0 0,1 0 0 0 0,0 0 0 0 0,0 0 0 0 0,0 0 0 0 0,0 0 0 0 0,0 0 0 0 0,-1 0 0 0 0,1 0 0 0 0,0 0 0 0 0,0 0 0 0 0,0 0 0 0 0,0 0 0 0 0,-1 0 0 0 0,1 0 0 0 0,0 0 0 0 0,0 0 0 0 0,0 0 0 0 0,0 0 0 0 0,-1 0 0 0 0,1 0 0 0 0,0 0-1 0 0,0-1 1 0 0,0 1 0 0 0,0 0 0 0 0,0 0 0 0 0,0 0 0 0 0,-1 0 0 0 0,1 0 0 0 0,-7-10-39 0 0,-3-11-62 0 0,-20-46-118 0 0,16 42 180 0 0,4 8 30 0 0,8 14 10 0 0,-8-14-30 0 0,-2 1 0 0 0,0 0-1 0 0,-1 1 1 0 0,-1 0 0 0 0,0 1 0 0 0,-1 1 0 0 0,0 0 0 0 0,-1 2 0 0 0,0-1 0 0 0,-1 2 0 0 0,0 0 0 0 0,-22-9-1 0 0,-8 0-9 0 0,-1 1 0 0 0,0 3 0 0 0,-79-15 0 0 0,14 12 37 0 0,-1 5 1 0 0,0 4-1 0 0,-197 11 1 0 0,157 11 35 0 0,1 7 0 0 0,-187 49 1 0 0,227-36 10 0 0,2 4 0 0 0,1 5 1 0 0,-171 93-1 0 0,-284 215-147 0 0,534-329 107 0 0,1 1 1 0 0,-31 30 0 0 0,60-52-6 0 0,1 1 1 0 0,-1-1 0 0 0,1 0 0 0 0,-1 0 0 0 0,1 1-1 0 0,0-1 1 0 0,-1 1 0 0 0,1-1 0 0 0,-1 0-1 0 0,1 1 1 0 0,0-1 0 0 0,-1 1 0 0 0,1-1 0 0 0,0 1-1 0 0,-1-1 1 0 0,1 1 0 0 0,0-1 0 0 0,0 1-1 0 0,0-1 1 0 0,-1 1 0 0 0,1-1 0 0 0,0 1-1 0 0,0-1 1 0 0,0 1 0 0 0,0-1 0 0 0,0 1 0 0 0,0 0-1 0 0,0-1 1 0 0,0 1 0 0 0,0-1 0 0 0,0 1-1 0 0,0-1 1 0 0,1 1 0 0 0,-1-1 0 0 0,0 2 0 0 0,2-2-2 0 0,-1 1 1 0 0,0 0 0 0 0,0-1 0 0 0,1 1-1 0 0,-1-1 1 0 0,1 0 0 0 0,-1 1 0 0 0,1-1-1 0 0,-1 0 1 0 0,0 0 0 0 0,1 0 0 0 0,-1 0-1 0 0,2 0 1 0 0,50-7 16 0 0,28-16-14 0 0,152-63 1 0 0,-55 16 52 0 0,-163 65-46 0 0,465-155 172 0 0,-235 92-215 0 0,3 10 0 0 0,375-36-1 0 0,-233 76-13 0 0,-321 20 46 0 0,1 3 0 0 0,-1 3 0 0 0,106 27 0 0 0,-145-26 9 0 0,0 1-1 0 0,0 1 1 0 0,-1 2-1 0 0,35 21 1 0 0,-51-27 16 0 0,0 1 1 0 0,-1 1 0 0 0,0 1-1 0 0,0-1 1 0 0,-1 2 0 0 0,-1 0-1 0 0,1 0 1 0 0,-2 0-1 0 0,1 2 1 0 0,14 25 0 0 0,-21-31-2 0 0,0 0-1 0 0,0 1 1 0 0,0 0 0 0 0,-1-1 0 0 0,0 1 0 0 0,0 0-1 0 0,-1 0 1 0 0,0 0 0 0 0,-1 0 0 0 0,1 0 0 0 0,-2 0-1 0 0,1 0 1 0 0,-1 0 0 0 0,0 0 0 0 0,-1 0 0 0 0,0-1 0 0 0,0 1-1 0 0,0 0 1 0 0,-1-1 0 0 0,0 0 0 0 0,-1 1 0 0 0,0-1-1 0 0,-9 12 1 0 0,6-9-9 0 0,-1-1 0 0 0,-1 0-1 0 0,0-1 1 0 0,0 0 0 0 0,0 0 0 0 0,-1-1-1 0 0,0 0 1 0 0,-1-1 0 0 0,0 0-1 0 0,0 0 1 0 0,0-1 0 0 0,0-1 0 0 0,-1 0-1 0 0,-22 5 1 0 0,-25 0-35 0 0,1-3 0 0 0,-93-1 0 0 0,-122-20-177 0 0,137 5 154 0 0,-420-6-107 0 0,409 21 165 0 0,-254 41 0 0 0,275-19-35 0 0,1 6 0 0 0,2 5 0 0 0,2 6 1 0 0,1 4-1 0 0,-162 93 0 0 0,250-123 5 0 0,1 1 1 0 0,1 1 0 0 0,1 1 0 0 0,0 2-1 0 0,2 1 1 0 0,1 1 0 0 0,-27 32 0 0 0,50-53 6 0 0,1-1 1 0 0,0 1 0 0 0,-1-1-1 0 0,1 1 1 0 0,1 0-1 0 0,-1 0 1 0 0,0 0-1 0 0,1 0 1 0 0,0 0 0 0 0,0 0-1 0 0,0 0 1 0 0,1 0-1 0 0,-1 7 1 0 0,1-10 4 0 0,0 1 0 0 0,1-1 0 0 0,-1 1-1 0 0,1 0 1 0 0,-1-1 0 0 0,1 1 0 0 0,-1-1 0 0 0,1 1 0 0 0,0-1-1 0 0,0 1 1 0 0,0-1 0 0 0,0 0 0 0 0,0 1 0 0 0,0-1 0 0 0,0 0 0 0 0,0 0-1 0 0,1 0 1 0 0,-1 0 0 0 0,0 0 0 0 0,1 0 0 0 0,-1 0 0 0 0,0 0-1 0 0,1-1 1 0 0,-1 1 0 0 0,1 0 0 0 0,0-1 0 0 0,-1 1 0 0 0,1-1-1 0 0,-1 0 1 0 0,1 1 0 0 0,0-1 0 0 0,-1 0 0 0 0,1 0 0 0 0,0 0-1 0 0,2-1 1 0 0,16 1-13 0 0,1-1 1 0 0,-1-1-1 0 0,0-1 0 0 0,0-1 0 0 0,36-12 0 0 0,96-44-96 0 0,-107 41 105 0 0,855-328 96 0 0,-705 286-57 0 0,3 7 0 0 0,349-46 0 0 0,-459 91-90 0 0,98 4-1 0 0,-142 6 14 0 0,0 3 1 0 0,-1 1-1 0 0,0 2 0 0 0,50 15 0 0 0,-82-18 48 0 0,1 0 1 0 0,-1 0-1 0 0,-1 1 1 0 0,1 0-1 0 0,-1 1 1 0 0,0 1-1 0 0,0-1 0 0 0,0 2 1 0 0,-1-1-1 0 0,10 12 1 0 0,-13-13-8 0 0,-1 0 0 0 0,0 1-1 0 0,0 0 1 0 0,-1 0 0 0 0,0 0 0 0 0,0 1 0 0 0,-1-1 0 0 0,0 1 0 0 0,0 0-1 0 0,-1 0 1 0 0,0 0 0 0 0,0 0 0 0 0,-1 0 0 0 0,0 1 0 0 0,0 9 0 0 0,-2-4 30 0 0,0 0 0 0 0,-1-1 0 0 0,0 1 0 0 0,-1-1-1 0 0,-1 1 1 0 0,0-1 0 0 0,-1 0 0 0 0,0-1 0 0 0,-1 1 0 0 0,0-1 0 0 0,-1 0 0 0 0,-1 0 0 0 0,0-1 0 0 0,0 0 0 0 0,-1-1 0 0 0,0 0 0 0 0,-1 0 0 0 0,-17 13 0 0 0,6-7-30 0 0,-1-1-1 0 0,0 0 1 0 0,-1-2-1 0 0,0-1 1 0 0,-1-1-1 0 0,0-1 1 0 0,-1-1-1 0 0,-45 10 1 0 0,-113 11 21 0 0,-205 8 0 0 0,241-27-69 0 0,-97 7 63 0 0,-529 67-160 0 0,665-62 35 0 0,-157 53 1 0 0,193-48-9 0 0,1 2-1 0 0,-133 79 0 0 0,192-102 127 0 0,-29 20-119 0 0,39-26 115 0 0,0 1 0 0 0,0 0 0 0 0,0 0 0 0 0,0 0 0 0 0,0 0-1 0 0,0 0 1 0 0,1 0 0 0 0,-1 0 0 0 0,1 0 0 0 0,-1 1 0 0 0,1-1 0 0 0,0 1 0 0 0,-2 4 0 0 0,3-7 2 0 0,1 1 1 0 0,-1 0 0 0 0,0 0-1 0 0,1-1 1 0 0,-1 1 0 0 0,0 0-1 0 0,1-1 1 0 0,-1 1 0 0 0,1-1-1 0 0,-1 1 1 0 0,1 0 0 0 0,-1-1 0 0 0,1 1-1 0 0,-1-1 1 0 0,1 1 0 0 0,0-1-1 0 0,-1 0 1 0 0,1 1 0 0 0,0-1-1 0 0,-1 0 1 0 0,1 1 0 0 0,0-1 0 0 0,0 0-1 0 0,-1 0 1 0 0,1 1 0 0 0,0-1-1 0 0,0 0 1 0 0,0 0 0 0 0,-1 0-1 0 0,1 0 1 0 0,0 0 0 0 0,1-1-1 0 0,28 1-1 0 0,78-27 56 0 0,206-80 0 0 0,-205 65 11 0 0,280-112 44 0 0,-125 47-68 0 0,323-113 138 0 0,10 36-130 0 0,-510 161-32 0 0,2 4 0 0 0,0 4-1 0 0,162-6 1 0 0,-239 22-12 0 0,1-1-1 0 0,0 1 1 0 0,0 1 0 0 0,-1 0-1 0 0,1 1 1 0 0,-1 0 0 0 0,0 1-1 0 0,16 7 1 0 0,-23-8 6 0 0,0-1 1 0 0,0 1-1 0 0,0 0 1 0 0,0 1-1 0 0,-1-1 1 0 0,0 1-1 0 0,1 0 0 0 0,-1 0 1 0 0,-1 0-1 0 0,1 0 1 0 0,-1 1-1 0 0,1-1 1 0 0,-1 1-1 0 0,-1 0 0 0 0,1 0 1 0 0,-1 0-1 0 0,0 1 1 0 0,0-1-1 0 0,0 0 0 0 0,-1 1 1 0 0,2 5-1 0 0,-1 18 19 0 0,-2-1-1 0 0,0 1 0 0 0,-2-1 0 0 0,-1 1 1 0 0,-10 44-1 0 0,5-36-33 0 0,3 1 1 0 0,-2 47 0 0 0,7-85 0 0 0,0 0-1 0 0,0 1 1 0 0,0-1 0 0 0,0 0 0 0 0,0 0 0 0 0,0 1 0 0 0,0-1 0 0 0,0 0 0 0 0,0 0 0 0 0,0 0 0 0 0,0 1-1 0 0,0-1 1 0 0,0 0 0 0 0,0 0 0 0 0,0 1 0 0 0,0-1 0 0 0,0 0 0 0 0,0 0 0 0 0,0 0 0 0 0,0 1-1 0 0,0-1 1 0 0,1 0 0 0 0,-1 0 0 0 0,0 0 0 0 0,0 1 0 0 0,0-1 0 0 0,0 0 0 0 0,1 0 0 0 0,-1 0 0 0 0,0 0-1 0 0,0 0 1 0 0,0 1 0 0 0,0-1 0 0 0,1 0 0 0 0,-1 0 0 0 0,0 0 0 0 0,0 0 0 0 0,1 0 0 0 0,-1 0 0 0 0,0 0-1 0 0,10-6-109 0 0,5-11 20 0 0,-12 10 99 0 0,-1 1 0 0 0,1-1 0 0 0,-1 1 0 0 0,0-1-1 0 0,-1 0 1 0 0,0 0 0 0 0,0 0 0 0 0,0 1 0 0 0,-1-1-1 0 0,0 0 1 0 0,0 0 0 0 0,-1 0 0 0 0,0 0 0 0 0,0 0 0 0 0,-1 0-1 0 0,0 0 1 0 0,-4-10 0 0 0,4 12-1 0 0,0 1 0 0 0,-1-1-1 0 0,0 0 1 0 0,0 1 0 0 0,0 0 0 0 0,0-1 0 0 0,0 1-1 0 0,-1 0 1 0 0,0 1 0 0 0,0-1 0 0 0,0 1 0 0 0,0 0-1 0 0,-1 0 1 0 0,1 0 0 0 0,-1 0 0 0 0,0 1 0 0 0,0 0-1 0 0,0 0 1 0 0,0 0 0 0 0,0 1 0 0 0,0-1 0 0 0,0 1-1 0 0,-8 0 1 0 0,-33 0-33 0 0,1 3 0 0 0,0 2-1 0 0,0 2 1 0 0,-57 15-1 0 0,-11 0-12 0 0,-745 148 4 0 0,-90 84-344 0 0,366-90 346 0 0,571-160 37 0 0,-36 8-153 0 0,45-10 142 0 0,-1-1 0 0 0,1 0 0 0 0,0 0 0 0 0,-1 0 1 0 0,1 0-1 0 0,0 0 0 0 0,0 0 0 0 0,-1 0 0 0 0,1-1 0 0 0,0 1 0 0 0,0-1 1 0 0,-1 0-1 0 0,1 1 0 0 0,0-1 0 0 0,0 0 0 0 0,-2-2 0 0 0,4 3 5 0 0,-1-1-1 0 0,1 1 0 0 0,0-1 1 0 0,-1 1-1 0 0,1-1 0 0 0,0 1 1 0 0,0-1-1 0 0,0 0 0 0 0,-1 1 1 0 0,1-1-1 0 0,0 1 0 0 0,0-1 1 0 0,0 0-1 0 0,0 1 0 0 0,0-1 1 0 0,0 1-1 0 0,0-1 0 0 0,0 0 1 0 0,0 1-1 0 0,0-1 0 0 0,1 1 1 0 0,-1-1-1 0 0,0 0 0 0 0,0 1 1 0 0,1-1-1 0 0,-1 1 0 0 0,0-1 1 0 0,0 1-1 0 0,1-1 0 0 0,-1 1 1 0 0,1-1-1 0 0,0 0 0 0 0,16-19-52 0 0,-13 16 43 0 0,28-27-48 0 0,1 2 0 0 0,2 2 0 0 0,64-40 0 0 0,-50 35 15 0 0,681-393 16 0 0,-544 325 140 0 0,834-396 36 0 0,-813 426-41 0 0,-170 61-67 0 0,0 2 0 0 0,0 1 0 0 0,68-1 0 0 0,-101 7-15 0 0,0 0 0 0 0,0 0 0 0 0,0 1 0 0 0,-1-1 0 0 0,1 1 0 0 0,0 0 0 0 0,-1 0 0 0 0,1 1 0 0 0,0-1 0 0 0,-1 1 0 0 0,0-1 0 0 0,1 1 0 0 0,-1 0 0 0 0,0 1 0 0 0,5 3 0 0 0,-6-4-5 0 0,-1-1 1 0 0,0 1 0 0 0,0 0 0 0 0,0 0 0 0 0,0-1 0 0 0,0 1 0 0 0,0 0 0 0 0,0 0 0 0 0,0 0-1 0 0,-1 0 1 0 0,1 0 0 0 0,-1 0 0 0 0,0 0 0 0 0,1 0 0 0 0,-1 0 0 0 0,0 0 0 0 0,0 0 0 0 0,0 0-1 0 0,-1 0 1 0 0,1 0 0 0 0,0 0 0 0 0,-1 0 0 0 0,1 0 0 0 0,-1 0 0 0 0,0 0 0 0 0,0 0 0 0 0,1 0-1 0 0,-1-1 1 0 0,0 1 0 0 0,-1 0 0 0 0,-1 2 0 0 0,-4 6 32 0 0,-1-1 0 0 0,0 0 1 0 0,-1-1-1 0 0,0 0 0 0 0,0 0 0 0 0,0-1 0 0 0,-1 0 0 0 0,-15 8 1 0 0,-92 40 214 0 0,105-50-247 0 0,-379 137 109 0 0,289-108-250 0 0,78-26-48 0 0,13-3-115 0 0,0-1 0 0 0,0 0 0 0 0,0-1 1 0 0,-1-1-1 0 0,-20 3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6:45.22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354 37 12873 0 0,'-164'-27'9771'0'0,"-3"18"-7319"0"0,145 11-2432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6:55.02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66 484 12221 0 0,'-30'103'9104'0'0,"7"-1"-5894"0"0,18-69-2894 0 0,1 0-1 0 0,2 0 1 0 0,1 0-1 0 0,4 42 1 0 0,12 60 222 0 0,11 162 871 0 0,-25-278-1402 0 0,0-6 23 0 0,1 9 67 0 0,0-7 8 0 0,2 24 21 0 0,5 84 13 0 0,-10-79-110 0 0,-8 52-1 0 0,9-92-32 0 0,0-1 0 0 0,0 1-1 0 0,1 0 1 0 0,-1-1-1 0 0,1 1 1 0 0,-1-1 0 0 0,1 1-1 0 0,0-1 1 0 0,1 1-1 0 0,-1-1 1 0 0,1 1 0 0 0,-1-1-1 0 0,1 0 1 0 0,0 0-1 0 0,0 0 1 0 0,0 0 0 0 0,1 0-1 0 0,-1 0 1 0 0,1-1-1 0 0,-1 1 1 0 0,1-1 0 0 0,0 1-1 0 0,0-1 1 0 0,0 0-1 0 0,0 0 1 0 0,0-1 0 0 0,1 1-1 0 0,-1-1 1 0 0,1 1 0 0 0,-1-1-1 0 0,1 0 1 0 0,-1 0-1 0 0,8 0 1 0 0,7 5-13 0 0,-18-6 15 0 0,0 0 0 0 0,1 0 0 0 0,-1 0 0 0 0,0 1 0 0 0,0-1 0 0 0,0 0 0 0 0,1 0 0 0 0,-1 0 0 0 0,0 1 0 0 0,0-1 0 0 0,0 0-1 0 0,0 0 1 0 0,1 1 0 0 0,-1-1 0 0 0,0 0 0 0 0,0 0 0 0 0,0 1 0 0 0,0-1 0 0 0,0 0 0 0 0,0 1 0 0 0,0-1 0 0 0,0 0 0 0 0,0 0 0 0 0,0 1 0 0 0,0-1 0 0 0,0 0 0 0 0,0 1 0 0 0,0-1 0 0 0,0 0 0 0 0,0 0 0 0 0,0 1 0 0 0,-1 0-6 0 0,-1 1-1 0 0,1-1 1 0 0,0 0-1 0 0,0 1 1 0 0,-1-1-1 0 0,1 0 1 0 0,-1 0-1 0 0,1 0 1 0 0,-1 0-1 0 0,1 0 1 0 0,-1 0-1 0 0,0-1 1 0 0,1 1-1 0 0,-4 0 1 0 0,-17 7 53 0 0,7-4-84 0 0,-1 2 0 0 0,1 0 1 0 0,-16 9-1 0 0,44-20 38 0 0,1 0 0 0 0,0 2 1 0 0,0 0-1 0 0,0 0 0 0 0,0 1 0 0 0,20 0 0 0 0,-18 1 13 0 0,100-4 16 0 0,-115 5-37 0 0,-1 0 38 0 0,10 0 168 0 0,-8 2-168 0 0,-11 2-102 0 0,-14 3 72 0 0,0 0 0 0 0,-1-1 0 0 0,1-1 0 0 0,-2-2 0 0 0,-29 2 1 0 0,54-5-19 0 0,-4 2-54 0 0,2 0 15 0 0,12-2 108 0 0,20-1-7 0 0,49-10 1 0 0,21-1 14 0 0,126 6-146 0 0,-203 6 44 0 0,23 0 127 0 0,53-6 1 0 0,-79 3-63 0 0,19-2-82 0 0,-13 3 98 0 0,406 2 113 0 0,-210 10 210 0 0,2-1-231 0 0,-2-24 77 0 0,-169 12-147 0 0,81-14 0 0 0,-56 5-91 0 0,347-32 4 0 0,-356 35 64 0 0,-27 2-174 0 0,61-1 0 0 0,-92 6 135 0 0,0 1-1 0 0,0-1 0 0 0,0-1 1 0 0,0 0-1 0 0,0 0 1 0 0,-1-1-1 0 0,1-1 0 0 0,10-6 1 0 0,-19 10 3 0 0,16-11 114 0 0,31-25-1 0 0,-39 28-118 0 0,0 0 1 0 0,-1 0-1 0 0,0-1 1 0 0,-1 0-1 0 0,0-1 0 0 0,0 0 1 0 0,-1 0-1 0 0,-1-1 1 0 0,8-18-1 0 0,20-115-78 0 0,-17 64 203 0 0,-10 34-131 0 0,-2 1 0 0 0,-2-1 1 0 0,-4-72-1 0 0,0 39 22 0 0,-8-32-21 0 0,9 63-17 0 0,-1 0 24 0 0,2 0 0 0 0,10-60 0 0 0,-6 66 17 0 0,1-50 0 0 0,-4-54 166 0 0,0 109-131 0 0,0 31-62 0 0,-2-1 1 0 0,1 0-1 0 0,-1 0 0 0 0,0 1 0 0 0,0-1 1 0 0,-1 0-1 0 0,0 0 0 0 0,-4-13 0 0 0,-10-37 163 0 0,2 7-70 0 0,-17-24-80 0 0,30 74 7 0 0,-1 1 1 0 0,1 0 0 0 0,0 0 0 0 0,0 0 0 0 0,0 0-1 0 0,0 0 1 0 0,-1-1 0 0 0,1 1 0 0 0,0 0-1 0 0,0 0 1 0 0,0 0 0 0 0,-1 0 0 0 0,1 0 0 0 0,0 0-1 0 0,0 0 1 0 0,0 0 0 0 0,-1 0 0 0 0,1 0-1 0 0,0 0 1 0 0,0 0 0 0 0,0 0 0 0 0,-1 0 0 0 0,1 0-1 0 0,0 0 1 0 0,0 0 0 0 0,0 0 0 0 0,-1 0-1 0 0,1 0 1 0 0,0 0 0 0 0,0 1 0 0 0,0-1 0 0 0,-1 0-1 0 0,1 0 1 0 0,0 0 0 0 0,0 0 0 0 0,0 0-1 0 0,0 0 1 0 0,0 1 0 0 0,-1-1 0 0 0,1 0 0 0 0,0 0-1 0 0,0 0 1 0 0,0 0 0 0 0,0 1 0 0 0,0-1-1 0 0,0 0 1 0 0,0 0 0 0 0,0 0 0 0 0,0 1 0 0 0,-1-1-1 0 0,1 0 1 0 0,0 0 0 0 0,0 1 0 0 0,-11 21 107 0 0,-6 29-36 0 0,14-40 3 0 0,0 0 1 0 0,-1 0-1 0 0,0 0 0 0 0,-1 0 1 0 0,0 0-1 0 0,0-1 1 0 0,-14 18-1 0 0,16-23-66 0 0,0 0-1 0 0,0 0 1 0 0,0 1-1 0 0,1-1 0 0 0,0 1 1 0 0,0 0-1 0 0,0 0 1 0 0,-1 10-1 0 0,-4 55 175 0 0,5-35-81 0 0,-6 18 21 0 0,-1 0 0 0 0,-31 95 0 0 0,15-73-76 0 0,-3-2 1 0 0,-3 0-1 0 0,-3-3 1 0 0,-67 104-1 0 0,81-148-46 0 0,-2 0 0 0 0,-1-1 0 0 0,-1-1 0 0 0,-2-1-1 0 0,-27 20 1 0 0,-12 3 34 0 0,-73 41-1 0 0,46-35-31 0 0,-3-4 0 0 0,-1-4-1 0 0,-3-5 1 0 0,-1-4 0 0 0,-2-4 0 0 0,-109 19-1 0 0,116-37-36 0 0,-1-4 0 0 0,-1-5-1 0 0,-117-8 1 0 0,125-1 26 0 0,-263-25-114 0 0,307 22 96 0 0,1-2 1 0 0,0-1-1 0 0,1-3 1 0 0,0-1 0 0 0,-71-36-1 0 0,103 44 13 0 0,0-1 0 0 0,0 0 0 0 0,0-1 0 0 0,1 0 1 0 0,0-1-1 0 0,1 0 0 0 0,-1 0 0 0 0,2-1 0 0 0,0-1 0 0 0,0 1 0 0 0,0-1 0 0 0,2 0 0 0 0,-1-1 0 0 0,2 0 0 0 0,-6-15 0 0 0,6 12-2 0 0,1-1 1 0 0,0 1-1 0 0,1-1 0 0 0,1 0 1 0 0,1 0-1 0 0,0 0 0 0 0,1 0 1 0 0,1 0-1 0 0,0 0 1 0 0,1 0-1 0 0,1 0 0 0 0,5-16 1 0 0,7-12-10 0 0,2 0 1 0 0,2 2 0 0 0,2 0 0 0 0,1 1-1 0 0,2 2 1 0 0,2 0 0 0 0,2 2 0 0 0,49-53 0 0 0,-29 43 16 0 0,1 3 0 0 0,3 3 0 0 0,1 1 0 0 0,2 3 0 0 0,1 2 0 0 0,2 3 0 0 0,103-42 0 0 0,-30 26 10 0 0,3 5-1 0 0,219-40 1 0 0,201 16-24 0 0,4 53 33 0 0,-546 15-26 0 0,-1 0 1 0 0,0 1-1 0 0,0 0 1 0 0,0 1 0 0 0,0 0-1 0 0,15 7 1 0 0,-22-7 1 0 0,0-1 0 0 0,-1 1 0 0 0,1 0 0 0 0,-1 0 0 0 0,0 1 1 0 0,0-1-1 0 0,0 1 0 0 0,-1-1 0 0 0,1 1 0 0 0,-1 0 0 0 0,0 0 0 0 0,0 0 0 0 0,0 0 0 0 0,-1 0 0 0 0,1 1 1 0 0,-1-1-1 0 0,0 0 0 0 0,1 8 0 0 0,1 10 8 0 0,-2 0 0 0 0,0 33 0 0 0,-1-35-7 0 0,-2-9 5 0 0,1 0 1 0 0,-2 0-1 0 0,1 0 1 0 0,-6 10-1 0 0,0 6 1 0 0,2-6-1 0 0,0 1 0 0 0,-2-1 1 0 0,-1-1-1 0 0,0 0 0 0 0,-2 0 1 0 0,0-1-1 0 0,-1 0 0 0 0,-1-1 1 0 0,-1 0-1 0 0,0-1 0 0 0,-1 0 1 0 0,-1-2-1 0 0,-1 0 0 0 0,-25 19 1 0 0,-284 156-16 0 0,200-121 12 0 0,-22 7-4 0 0,-4-6-1 0 0,-3-7 1 0 0,-235 64-1 0 0,276-98-1 0 0,-1-5-1 0 0,-1-5 1 0 0,0-5-1 0 0,-135-1 1 0 0,220-13-9 0 0,1-2 0 0 0,-1-1 1 0 0,1-1-1 0 0,0-1 1 0 0,-43-14-1 0 0,62 15 6 0 0,0 1 0 0 0,1-2 0 0 0,-1 1 0 0 0,1-2 0 0 0,0 1 0 0 0,0-1 0 0 0,1-1 0 0 0,0 0 0 0 0,0 0 0 0 0,0 0 0 0 0,1-1 0 0 0,0-1 0 0 0,1 1 0 0 0,0-1 0 0 0,0-1 0 0 0,1 1 0 0 0,-9-19 0 0 0,12 19 9 0 0,0-1-1 0 0,1 0 0 0 0,0 1 1 0 0,1-1-1 0 0,0 0 1 0 0,0 0-1 0 0,1 0 0 0 0,1 0 1 0 0,-1 0-1 0 0,2 0 1 0 0,-1 0-1 0 0,1 0 0 0 0,1 1 1 0 0,0-1-1 0 0,6-13 1 0 0,2-3-6 0 0,2 1 1 0 0,1 0 0 0 0,0 0-1 0 0,22-24 1 0 0,-5 11 9 0 0,1 1-1 0 0,2 2 0 0 0,2 2 1 0 0,1 1-1 0 0,2 1 1 0 0,0 3-1 0 0,45-24 1 0 0,14-1 3 0 0,206-79 1 0 0,-92 56-23 0 0,3 9 0 0 0,320-55-1 0 0,-398 104 11 0 0,236 0 0 0 0,-352 18 9 0 0,1 2 0 0 0,-1 0 0 0 0,0 1 0 0 0,0 2 0 0 0,0 0 0 0 0,0 1 0 0 0,-1 1 0 0 0,0 0 1 0 0,0 2-1 0 0,0 1 0 0 0,17 11 0 0 0,-28-16-3 0 0,-1 1-1 0 0,-1 0 1 0 0,1 0 0 0 0,-1 0 0 0 0,0 1-1 0 0,-1 0 1 0 0,0 0 0 0 0,0 0 0 0 0,0 1 0 0 0,-1 0-1 0 0,0 0 1 0 0,0 1 0 0 0,-1-1 0 0 0,0 1-1 0 0,-1 0 1 0 0,0 0 0 0 0,0 1 0 0 0,-1-1 0 0 0,0 0-1 0 0,-1 1 1 0 0,0-1 0 0 0,-1 1 0 0 0,1-1-1 0 0,-2 1 1 0 0,1 0 0 0 0,-4 15 0 0 0,0-8 0 0 0,-1 1 0 0 0,-1-1 0 0 0,0 0-1 0 0,-1 0 1 0 0,-1-1 0 0 0,0 0 0 0 0,-1-1 0 0 0,-12 17 0 0 0,5-12 11 0 0,-1-1 0 0 0,0-1 0 0 0,-1-1 0 0 0,-1 0 0 0 0,-23 15 0 0 0,-20 8 66 0 0,-3-4 0 0 0,-132 55 0 0 0,162-76-49 0 0,-122 47 8 0 0,-3-8-1 0 0,-2-6 0 0 0,-240 38 1 0 0,322-73-39 0 0,0-4 0 0 0,-106 0 0 0 0,154-10 3 0 0,1-1 1 0 0,-1-1-1 0 0,0-2 0 0 0,1-1 0 0 0,0-1 0 0 0,0-2 0 0 0,1-1 0 0 0,-53-26 0 0 0,66 26-1 0 0,0 0 0 0 0,0-2 0 0 0,1 0 0 0 0,0-1 0 0 0,1 0 0 0 0,-14-18 0 0 0,22 24 1 0 0,1-1 0 0 0,0 0 0 0 0,0 0 0 0 0,1 0 0 0 0,0-1 0 0 0,0 1-1 0 0,1-1 1 0 0,1-1 0 0 0,-1 1 0 0 0,1 0 0 0 0,1-1 0 0 0,0 1 0 0 0,0-1 0 0 0,0-12 0 0 0,3 13 1 0 0,0 1-1 0 0,0 0 0 0 0,1 0 1 0 0,0 0-1 0 0,0 0 0 0 0,1 0 1 0 0,0 1-1 0 0,0-1 1 0 0,1 1-1 0 0,0 0 0 0 0,1 0 1 0 0,-1 0-1 0 0,10-10 0 0 0,1 0-1 0 0,1 0 0 0 0,1 2 0 0 0,30-23 1 0 0,8 0 19 0 0,1 3 0 0 0,80-37 0 0 0,130-38 42 0 0,-145 67 23 0 0,166-36-1 0 0,-201 62-64 0 0,1 4-1 0 0,163-4 1 0 0,-208 18-22 0 0,54 9 0 0 0,-74-7 11 0 0,-1 1 1 0 0,0 1 0 0 0,0 1-1 0 0,30 13 1 0 0,-48-18-8 0 0,0 0 0 0 0,0 1 0 0 0,0-1 0 0 0,0 1 0 0 0,0 0 0 0 0,-1 0 0 0 0,1 0 0 0 0,0 0 0 0 0,-1 0 1 0 0,1 1-1 0 0,-1-1 0 0 0,0 1 0 0 0,0 0 0 0 0,0-1 0 0 0,0 1 0 0 0,-1 0 0 0 0,1 0 0 0 0,-1 0 0 0 0,0 0 0 0 0,1 1 1 0 0,-1-1-1 0 0,-1 0 0 0 0,1 0 0 0 0,0 1 0 0 0,-1-1 0 0 0,0 5 0 0 0,0-2-4 0 0,-1 0 0 0 0,-1 0 0 0 0,1-1 0 0 0,-1 1 0 0 0,0 0 0 0 0,0 0 0 0 0,-1-1 0 0 0,1 1 0 0 0,-1-1 0 0 0,-1 0 0 0 0,1 0 0 0 0,-1 0 0 0 0,-7 8 0 0 0,-14 11-31 0 0,0-1 1 0 0,-1-1-1 0 0,-1-1 0 0 0,-56 33 1 0 0,14-17-61 0 0,-75 28 1 0 0,58-32 32 0 0,-2-5 1 0 0,0-3 0 0 0,-2-4 0 0 0,0-4 0 0 0,-2-4 0 0 0,-177 1 0 0 0,249-13 58 0 0,0-2 0 0 0,-1 0 1 0 0,1-1-1 0 0,0-1 0 0 0,0-1 0 0 0,-22-8 0 0 0,40 12 2 0 0,1-1 0 0 0,0 1 0 0 0,-1-1-1 0 0,1 1 1 0 0,-1-1 0 0 0,1 0 0 0 0,0 0 0 0 0,0 0 0 0 0,0 1 0 0 0,-1-1-1 0 0,1 0 1 0 0,0-1 0 0 0,0 1 0 0 0,0 0 0 0 0,0 0 0 0 0,1 0-1 0 0,-1-1 1 0 0,0 1 0 0 0,0 0 0 0 0,1-1 0 0 0,-1 1 0 0 0,1 0-1 0 0,-1-1 1 0 0,1 1 0 0 0,0-1 0 0 0,-1-1 0 0 0,1-1 0 0 0,1 1 0 0 0,-1 0 0 0 0,1-1 0 0 0,0 1 0 0 0,-1 0 1 0 0,2 0-1 0 0,-1-1 0 0 0,0 1 0 0 0,1 0 0 0 0,-1 0 0 0 0,3-3 0 0 0,5-7-2 0 0,1 1 0 0 0,0 0-1 0 0,0 1 1 0 0,14-11-1 0 0,5-2 28 0 0,2 2-1 0 0,0 1 0 0 0,2 1 0 0 0,48-21 1 0 0,146-44 23 0 0,-169 68-35 0 0,0 2 0 0 0,1 2 1 0 0,1 4-1 0 0,0 2 0 0 0,0 2 0 0 0,86 5 1 0 0,-110 2-16 0 0,0 3 1 0 0,-1 0 0 0 0,0 2 0 0 0,0 2 0 0 0,-1 2-1 0 0,0 0 1 0 0,0 3 0 0 0,-2 0 0 0 0,0 2 0 0 0,0 2 0 0 0,-2 1-1 0 0,31 24 1 0 0,-25-14 11 0 0,-1 1 0 0 0,-1 3-1 0 0,-2 0 1 0 0,33 45 0 0 0,-53-62-8 0 0,-1 1 1 0 0,-1 0-1 0 0,0 0 1 0 0,-2 1-1 0 0,0 0 1 0 0,-1 0-1 0 0,0 1 1 0 0,-2 0-1 0 0,0 0 1 0 0,-2 1-1 0 0,0-1 1 0 0,1 31 0 0 0,-5-36-3 0 0,0 0 0 0 0,-1 1 0 0 0,-1-1 0 0 0,0 0 0 0 0,0 0 0 0 0,-2-1 0 0 0,0 1 0 0 0,0-1 0 0 0,-2 0 0 0 0,-8 15 0 0 0,-12 13-12 0 0,-53 63 1 0 0,41-57-17 0 0,40-47 25 0 0,-1 0 1 0 0,0 0-1 0 0,0 0 1 0 0,0 0-1 0 0,0 0 0 0 0,0 0 1 0 0,0 0-1 0 0,0 0 1 0 0,0 0-1 0 0,0 0 1 0 0,1 0-1 0 0,-1 0 1 0 0,0 0-1 0 0,0 0 0 0 0,0 0 1 0 0,0 0-1 0 0,0 0 1 0 0,0 0-1 0 0,0 0 1 0 0,0 0-1 0 0,0 0 1 0 0,1 0-1 0 0,-1 0 0 0 0,0 0 1 0 0,0 0-1 0 0,0 0 1 0 0,0 0-1 0 0,0 0 1 0 0,0 1-1 0 0,0-1 1 0 0,0 0-1 0 0,0 0 0 0 0,0 0 1 0 0,0 0-1 0 0,0 0 1 0 0,1 0-1 0 0,-1 0 1 0 0,0 0-1 0 0,0 0 0 0 0,0 0 1 0 0,0 0-1 0 0,0 1 1 0 0,0-1-1 0 0,0 0 1 0 0,0 0-1 0 0,0 0 1 0 0,0 0-1 0 0,0 0 0 0 0,0 0 1 0 0,0 0-1 0 0,0 0 1 0 0,0 1-1 0 0,0-1 1 0 0,0 0-1 0 0,0 0 1 0 0,0 0-1 0 0,0 0 0 0 0,0 0 1 0 0,-1 0-1 0 0,1 0 1 0 0,0 0-1 0 0,0 0 1 0 0,0 0-1 0 0,0 1 1 0 0,17-6-110 0 0,31-12 60 0 0,-28 9 12 0 0,46-11-586 0 0,-37 16-2417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6:56.32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58 8345 0 0,'37'23'8183'0'0,"154"40"-1436"0"0,4-18-4562 0 0,-127-34-1962 0 0,0-4 1 0 0,0-2 0 0 0,124-8 0 0 0,731-72 691 0 0,-560 30-561 0 0,-183 8-3085 0 0,-6-14-8595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1-22T09:07:14.1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0 468 9317 0 0,'87'-6'12024'0'0,"44"-16"-9215"0"0,-54 8-2036 0 0,391-71 203 0 0,216-32-733 0 0,-624 109-359 0 0,1040-135 478 0 0,-622 93-2788 0 0,-430 46 1442 0 0,186-14-8143 0 0,-194 17 5385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0.png"/><Relationship Id="rId17" Type="http://schemas.openxmlformats.org/officeDocument/2006/relationships/image" Target="../media/image13.png"/><Relationship Id="rId2" Type="http://schemas.openxmlformats.org/officeDocument/2006/relationships/image" Target="../media/image5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customXml" Target="../ink/ink4.xml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700808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 Профсоюза за 2 полугодие 2021-2022 учебного года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1962" y="6093296"/>
            <a:ext cx="5309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cs typeface="Arial" panose="020B0604020202020204" pitchFamily="34" charset="0"/>
              </a:rPr>
              <a:t>Председатель Николаев Александр 33 гр.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318135"/>
            <a:ext cx="6759575" cy="1372870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74B170-C396-0534-5B93-95A8CC7A6218}"/>
              </a:ext>
            </a:extLst>
          </p:cNvPr>
          <p:cNvSpPr txBox="1"/>
          <p:nvPr/>
        </p:nvSpPr>
        <p:spPr>
          <a:xfrm>
            <a:off x="2051720" y="318135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 Сентября на точке маршрута «Профсоюз», группы первого курса познакомили с организацией Профсоюз. Во время знакомства, студентам было рассказано о: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Целях, которые преследует Профсоюз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О деятельности Профсоюза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Чем профсоюз может помочь студентам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Как вступить в Профсоюз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32CB69-4628-0921-93D4-E2BAF5C15A20}"/>
              </a:ext>
            </a:extLst>
          </p:cNvPr>
          <p:cNvSpPr txBox="1"/>
          <p:nvPr/>
        </p:nvSpPr>
        <p:spPr>
          <a:xfrm>
            <a:off x="215516" y="3173697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Группы задавали вопросы. Волонтеры загадывали загадки.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2E2A65-D847-C60D-E472-7F1017A86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56669"/>
            <a:ext cx="9144000" cy="51435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F7F91E19-65ED-81F9-0A97-2BBEA4E14B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8" t="56855" r="37957" b="27989"/>
          <a:stretch/>
        </p:blipFill>
        <p:spPr>
          <a:xfrm>
            <a:off x="7308304" y="3877630"/>
            <a:ext cx="432048" cy="484961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68C68B-80C1-2605-F9E3-5845FFC293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2276872"/>
            <a:ext cx="7812360" cy="43944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6AA37A-559F-01D4-F421-65A8D2EB2D13}"/>
              </a:ext>
            </a:extLst>
          </p:cNvPr>
          <p:cNvSpPr txBox="1"/>
          <p:nvPr/>
        </p:nvSpPr>
        <p:spPr>
          <a:xfrm>
            <a:off x="1979712" y="116632"/>
            <a:ext cx="6912768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/>
              <a:t>Студенты Педагогического колледжа посетили </a:t>
            </a:r>
            <a:br>
              <a:rPr lang="ru-RU" sz="2000" dirty="0"/>
            </a:br>
            <a:r>
              <a:rPr lang="ru-RU" sz="2000" dirty="0"/>
              <a:t>митинг-концерт «Своих не бросаем». На концерте поднимался патриотический дух и рассказывали о ситуации на Украине.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Рукописный ввод 18">
                <a:extLst>
                  <a:ext uri="{FF2B5EF4-FFF2-40B4-BE49-F238E27FC236}">
                    <a16:creationId xmlns:a16="http://schemas.microsoft.com/office/drawing/2014/main" id="{70C8E803-068A-F456-FA20-6586828A7DA0}"/>
                  </a:ext>
                </a:extLst>
              </p14:cNvPr>
              <p14:cNvContentPartPr/>
              <p14:nvPr/>
            </p14:nvContentPartPr>
            <p14:xfrm>
              <a:off x="7861780" y="5277300"/>
              <a:ext cx="495720" cy="232920"/>
            </p14:xfrm>
          </p:contentPart>
        </mc:Choice>
        <mc:Fallback xmlns="">
          <p:pic>
            <p:nvPicPr>
              <p:cNvPr id="19" name="Рукописный ввод 18">
                <a:extLst>
                  <a:ext uri="{FF2B5EF4-FFF2-40B4-BE49-F238E27FC236}">
                    <a16:creationId xmlns:a16="http://schemas.microsoft.com/office/drawing/2014/main" id="{70C8E803-068A-F456-FA20-6586828A7DA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98780" y="5214660"/>
                <a:ext cx="621360" cy="35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457B8D6E-6320-CF47-B90C-6CB7FDF8025F}"/>
                  </a:ext>
                </a:extLst>
              </p14:cNvPr>
              <p14:cNvContentPartPr/>
              <p14:nvPr/>
            </p14:nvContentPartPr>
            <p14:xfrm>
              <a:off x="7803820" y="4988040"/>
              <a:ext cx="1224000" cy="411480"/>
            </p14:xfrm>
          </p:contentPart>
        </mc:Choice>
        <mc:Fallback xmlns=""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457B8D6E-6320-CF47-B90C-6CB7FDF8025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41180" y="4925400"/>
                <a:ext cx="1349640" cy="53712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5591AF20-763A-0B35-A14C-11BAFBE68FD8}"/>
              </a:ext>
            </a:extLst>
          </p:cNvPr>
          <p:cNvGrpSpPr/>
          <p:nvPr/>
        </p:nvGrpSpPr>
        <p:grpSpPr>
          <a:xfrm>
            <a:off x="7704460" y="5102520"/>
            <a:ext cx="1300320" cy="1474080"/>
            <a:chOff x="7704460" y="5102520"/>
            <a:chExt cx="1300320" cy="147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73C92988-35D9-4E53-029E-F2990CD6540E}"/>
                    </a:ext>
                  </a:extLst>
                </p14:cNvPr>
                <p14:cNvContentPartPr/>
                <p14:nvPr/>
              </p14:nvContentPartPr>
              <p14:xfrm>
                <a:off x="7806340" y="5102520"/>
                <a:ext cx="1198440" cy="94932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73C92988-35D9-4E53-029E-F2990CD6540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743700" y="5039520"/>
                  <a:ext cx="1324080" cy="10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3C9D3290-DB8D-2423-B872-79696F6A3230}"/>
                    </a:ext>
                  </a:extLst>
                </p14:cNvPr>
                <p14:cNvContentPartPr/>
                <p14:nvPr/>
              </p14:nvContentPartPr>
              <p14:xfrm>
                <a:off x="7802380" y="6121920"/>
                <a:ext cx="127800" cy="1368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3C9D3290-DB8D-2423-B872-79696F6A3230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739740" y="6059280"/>
                  <a:ext cx="2534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9F6606FE-8BFD-7D89-E436-818818F3DF7D}"/>
                    </a:ext>
                  </a:extLst>
                </p14:cNvPr>
                <p14:cNvContentPartPr/>
                <p14:nvPr/>
              </p14:nvContentPartPr>
              <p14:xfrm>
                <a:off x="7847380" y="5902320"/>
                <a:ext cx="1136160" cy="673920"/>
              </p14:xfrm>
            </p:contentPart>
          </mc:Choice>
          <mc:Fallback xmlns=""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9F6606FE-8BFD-7D89-E436-818818F3DF7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784740" y="5839680"/>
                  <a:ext cx="1261800" cy="79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F0769E68-0108-5390-FC91-5C5DDEB90B5E}"/>
                    </a:ext>
                  </a:extLst>
                </p14:cNvPr>
                <p14:cNvContentPartPr/>
                <p14:nvPr/>
              </p14:nvContentPartPr>
              <p14:xfrm>
                <a:off x="7704460" y="6500280"/>
                <a:ext cx="885960" cy="76320"/>
              </p14:xfrm>
            </p:contentPart>
          </mc:Choice>
          <mc:Fallback xmlns=""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F0769E68-0108-5390-FC91-5C5DDEB90B5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641820" y="6437640"/>
                  <a:ext cx="1011600" cy="201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2" name="Рукописный ввод 31">
                <a:extLst>
                  <a:ext uri="{FF2B5EF4-FFF2-40B4-BE49-F238E27FC236}">
                    <a16:creationId xmlns:a16="http://schemas.microsoft.com/office/drawing/2014/main" id="{A98EC464-DE02-A298-5969-2CEDAC85C002}"/>
                  </a:ext>
                </a:extLst>
              </p14:cNvPr>
              <p14:cNvContentPartPr/>
              <p14:nvPr/>
            </p14:nvContentPartPr>
            <p14:xfrm>
              <a:off x="7860700" y="4880980"/>
              <a:ext cx="1226520" cy="168480"/>
            </p14:xfrm>
          </p:contentPart>
        </mc:Choice>
        <mc:Fallback xmlns="">
          <p:pic>
            <p:nvPicPr>
              <p:cNvPr id="32" name="Рукописный ввод 31">
                <a:extLst>
                  <a:ext uri="{FF2B5EF4-FFF2-40B4-BE49-F238E27FC236}">
                    <a16:creationId xmlns:a16="http://schemas.microsoft.com/office/drawing/2014/main" id="{A98EC464-DE02-A298-5969-2CEDAC85C00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851700" y="4871980"/>
                <a:ext cx="1244160" cy="186120"/>
              </a:xfrm>
              <a:prstGeom prst="rect">
                <a:avLst/>
              </a:prstGeom>
            </p:spPr>
          </p:pic>
        </mc:Fallback>
      </mc:AlternateContent>
      <p:pic>
        <p:nvPicPr>
          <p:cNvPr id="99" name="Рисунок 98">
            <a:extLst>
              <a:ext uri="{FF2B5EF4-FFF2-40B4-BE49-F238E27FC236}">
                <a16:creationId xmlns:a16="http://schemas.microsoft.com/office/drawing/2014/main" id="{37F1A09D-8CC2-EEB3-65CD-24B98102C573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8" t="56855" r="37957" b="27989"/>
          <a:stretch/>
        </p:blipFill>
        <p:spPr>
          <a:xfrm flipH="1">
            <a:off x="6228184" y="3573016"/>
            <a:ext cx="360040" cy="40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5126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8A46C4-9BD6-D7E5-0D2D-2FD21B970A2D}"/>
              </a:ext>
            </a:extLst>
          </p:cNvPr>
          <p:cNvSpPr txBox="1"/>
          <p:nvPr/>
        </p:nvSpPr>
        <p:spPr>
          <a:xfrm>
            <a:off x="1979712" y="260649"/>
            <a:ext cx="6624736" cy="142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 цели Профсоюза входит цель возобновлять работу своей организации, развиваться дальше и привлечь больше студентов.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7AF05E-EDDC-29B5-CF1F-EB0F0E8418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5" t="29000" r="25588" b="36000"/>
          <a:stretch/>
        </p:blipFill>
        <p:spPr>
          <a:xfrm>
            <a:off x="179512" y="3613696"/>
            <a:ext cx="5328592" cy="296032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E6E226-09EA-AEE4-F7D1-A0D6039D4C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8" t="56855" r="37957" b="27989"/>
          <a:stretch/>
        </p:blipFill>
        <p:spPr>
          <a:xfrm>
            <a:off x="899592" y="4077072"/>
            <a:ext cx="504056" cy="56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1800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CC1F75-ABD7-5A31-BFB7-818825E3F356}"/>
              </a:ext>
            </a:extLst>
          </p:cNvPr>
          <p:cNvSpPr txBox="1"/>
          <p:nvPr/>
        </p:nvSpPr>
        <p:spPr>
          <a:xfrm>
            <a:off x="1979712" y="188640"/>
            <a:ext cx="6912768" cy="1889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Для вступления в Профсоюзную организацию нужно: заполнить бланк заявлений о вступлении в профсоюз и о взимании членских профсоюзных взносов, передать их председателю своей первичной профсоюзной организации.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05AE5E-C1C1-9299-6109-DA18A437A3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7" t="30400" r="35038" b="24801"/>
          <a:stretch/>
        </p:blipFill>
        <p:spPr>
          <a:xfrm>
            <a:off x="395536" y="2492896"/>
            <a:ext cx="562562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6173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2087</TotalTime>
  <Words>137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Admin</cp:lastModifiedBy>
  <cp:revision>31</cp:revision>
  <dcterms:created xsi:type="dcterms:W3CDTF">2015-10-20T13:48:00Z</dcterms:created>
  <dcterms:modified xsi:type="dcterms:W3CDTF">2022-11-24T06:35:52Z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1049-11.2.0.8970</vt:lpwstr>
  </property>
</Properties>
</file>