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7" r:id="rId6"/>
    <p:sldId id="268" r:id="rId7"/>
    <p:sldId id="269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0CD1890-1DD3-4165-9CBD-3757D1433E8C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295C224-298B-4A07-BA1D-3BA9C9660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71612"/>
            <a:ext cx="8972552" cy="1714512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Педагогический отряд «</a:t>
            </a:r>
            <a:r>
              <a:rPr lang="ru-RU" sz="4400" b="1" dirty="0" err="1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Ювентис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br>
              <a:rPr lang="ru-RU" sz="4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4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6" name="Picture 4" descr="https://img2.freepng.ru/20180513/vle/kisspng-giraffe-desktop-wallpaper-computer-clip-art-5af88940cc73f4.48563886152623750483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571876"/>
            <a:ext cx="2786058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BBEF3E-9D94-420B-84D4-F479D530B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16632"/>
            <a:ext cx="7772400" cy="130100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Воспитательная работа в школах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6F24CCB-219D-4047-8B14-69D6E9912E5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9512" y="1447800"/>
            <a:ext cx="5040560" cy="4572000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383F029-3539-42F1-A53A-F11F86B6FC1F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580112" y="1447800"/>
            <a:ext cx="33843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77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42637-006A-43AD-87B9-9660128AD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Истории успеха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37F01E-1CAF-4BDC-B68B-BD21F397881C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51521" y="1412776"/>
            <a:ext cx="4392488" cy="3535502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1A6BA25E-4EE9-4DE2-959A-A2BB21D048CF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716016" y="3140968"/>
            <a:ext cx="432048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60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2EB5-4309-40BC-B1E9-0A40EFCB3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Колледж. Профессия. Успех</a:t>
            </a:r>
            <a:endParaRPr lang="ru-RU" sz="44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AC7351-1B05-41E5-87F5-37FDABA9040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23528" y="1700808"/>
            <a:ext cx="4340547" cy="3744416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63D02A2C-CFFD-448F-BE3C-67FDF5A1A9FB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932040" y="1412776"/>
            <a:ext cx="403244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90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091B5B-1F74-4A68-B54D-DD61C3DBB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Про театр и не только…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F00D71-6223-4581-B1B7-731804EB1C7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23528" y="1556791"/>
            <a:ext cx="4340547" cy="3424947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130EA0-FA5D-4BAD-AE8B-86E6980EBBCB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860032" y="2485861"/>
            <a:ext cx="4104456" cy="353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79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659D0-835E-486A-B6E4-C351B5EC5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Вожатые в лагере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389091A-97A4-4348-BB35-C4878808C6A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95536" y="1628800"/>
            <a:ext cx="4104456" cy="2956272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B840D7D1-C0D0-4BFC-8A4D-D36D746BBC7A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28800"/>
            <a:ext cx="3973016" cy="2956272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8AE3D5-76ED-46CD-83A3-C765D5FE56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796234"/>
            <a:ext cx="3456384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59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4C8979-D755-4A86-BE60-8F8C458A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16632"/>
            <a:ext cx="7772400" cy="130100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Учебная и производственная</a:t>
            </a:r>
            <a:br>
              <a:rPr lang="ru-RU" sz="4400" b="1" dirty="0"/>
            </a:br>
            <a:r>
              <a:rPr lang="ru-RU" sz="4400" b="1" dirty="0"/>
              <a:t> практика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59BD0A-A325-44AA-8AE0-15A8B187A2CC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90885" y="1417638"/>
            <a:ext cx="3749675" cy="4819674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FDDA61E0-B19D-4C58-8414-3930F675DF0E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782765" y="1268760"/>
            <a:ext cx="3749675" cy="25962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78CAAB-293C-4243-8A78-1302702AC7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005064"/>
            <a:ext cx="46085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80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714356"/>
            <a:ext cx="77724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Спасибо </a:t>
            </a:r>
          </a:p>
          <a:p>
            <a:pPr algn="ctr">
              <a:buNone/>
            </a:pPr>
            <a:r>
              <a:rPr lang="ru-RU" sz="66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внимание!</a:t>
            </a:r>
          </a:p>
        </p:txBody>
      </p:sp>
      <p:pic>
        <p:nvPicPr>
          <p:cNvPr id="1028" name="Picture 4" descr="https://flyclipart.com/thumb2/cute-baby-giraffe-cartoon-images-giraffe-cartoon-animal-clip-art-287583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857496"/>
            <a:ext cx="5572164" cy="37045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74</TotalTime>
  <Words>36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Педагогический отряд «Ювентис» </vt:lpstr>
      <vt:lpstr>Воспитательная работа в школах</vt:lpstr>
      <vt:lpstr>Истории успеха</vt:lpstr>
      <vt:lpstr>Колледж. Профессия. Успех</vt:lpstr>
      <vt:lpstr>Про театр и не только…</vt:lpstr>
      <vt:lpstr>Вожатые в лагере</vt:lpstr>
      <vt:lpstr>Учебная и производственная  практика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отряд «Ювентис»</dc:title>
  <dc:creator>Ольга</dc:creator>
  <cp:lastModifiedBy>Admin</cp:lastModifiedBy>
  <cp:revision>9</cp:revision>
  <dcterms:created xsi:type="dcterms:W3CDTF">2022-02-16T10:18:45Z</dcterms:created>
  <dcterms:modified xsi:type="dcterms:W3CDTF">2022-11-24T06:22:39Z</dcterms:modified>
</cp:coreProperties>
</file>