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94" r:id="rId3"/>
    <p:sldId id="295" r:id="rId4"/>
    <p:sldId id="296" r:id="rId5"/>
    <p:sldId id="297" r:id="rId6"/>
    <p:sldId id="298" r:id="rId7"/>
    <p:sldId id="299" r:id="rId8"/>
    <p:sldId id="30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82" d="100"/>
          <a:sy n="82" d="100"/>
        </p:scale>
        <p:origin x="148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330" y="3017520"/>
            <a:ext cx="83845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 студенческого совета № 1, №2 </a:t>
            </a:r>
          </a:p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 полугодие 2021-2022 учебного года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42665" y="5952490"/>
            <a:ext cx="5309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Председатель: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Воинкова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Е.А., 34 группа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Чеботина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Ю.А., 13 группа </a:t>
            </a: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775" y="318135"/>
            <a:ext cx="6759575" cy="1372870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476672"/>
            <a:ext cx="5148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>
                <a:latin typeface="Bodoni MT" pitchFamily="18" charset="0"/>
              </a:rPr>
              <a:t>"</a:t>
            </a:r>
            <a:r>
              <a:rPr lang="en-US" sz="6000" b="1" i="1" dirty="0" err="1">
                <a:latin typeface="Bodoni MT" pitchFamily="18" charset="0"/>
              </a:rPr>
              <a:t>SoftSkills</a:t>
            </a:r>
            <a:r>
              <a:rPr lang="en-US" sz="6000" b="1" i="1" dirty="0">
                <a:latin typeface="Bodoni MT" pitchFamily="18" charset="0"/>
              </a:rPr>
              <a:t>"</a:t>
            </a:r>
            <a:endParaRPr lang="ru-RU" sz="6000" b="1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2420888"/>
            <a:ext cx="5886400" cy="4032448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255673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1400" b="1" i="1" dirty="0">
                <a:latin typeface="Bodoni MT" pitchFamily="18" charset="0"/>
              </a:rPr>
              <a:t>На самом семинаре обучали методам организации и осуществления проектов в социальной сфере. И всё это было проделано в формате познавательных игр и свободного общения со спикерами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21771" y="1124744"/>
            <a:ext cx="4104456" cy="2736304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524" y="2132856"/>
            <a:ext cx="3960440" cy="2808312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4077072"/>
            <a:ext cx="4176465" cy="2520280"/>
          </a:xfrm>
          <a:prstGeom prst="round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7504" y="5445224"/>
            <a:ext cx="43204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1400" b="1" i="1" dirty="0">
                <a:latin typeface="Bodoni MT" pitchFamily="18" charset="0"/>
              </a:rPr>
              <a:t>Участники смогли найти для себя подходящее направление, много новых и интересных знакомств и, конечно же, море положительных эмоций.</a:t>
            </a:r>
          </a:p>
        </p:txBody>
      </p:sp>
    </p:spTree>
    <p:extLst>
      <p:ext uri="{BB962C8B-B14F-4D97-AF65-F5344CB8AC3E}">
        <p14:creationId xmlns:p14="http://schemas.microsoft.com/office/powerpoint/2010/main" val="2795241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268760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latin typeface="Bodoni MT" pitchFamily="18" charset="0"/>
              </a:rPr>
              <a:t>От КПК в семинаре приняли участие члены студенческого совета, а также самые активные ребята колледжа. Подобный семинар стал для них чем-то новым и необычным, но они попробовали и убедились, что всё возможно!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2564904"/>
            <a:ext cx="5040560" cy="3600400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919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888" y="373426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latin typeface="Bodoni MT" pitchFamily="18" charset="0"/>
              </a:rPr>
              <a:t>«Локация Жизни: </a:t>
            </a:r>
            <a:r>
              <a:rPr lang="ru-RU" sz="4400" b="1" i="1" dirty="0" err="1">
                <a:latin typeface="Bodoni MT" pitchFamily="18" charset="0"/>
              </a:rPr>
              <a:t>ПроНас</a:t>
            </a:r>
            <a:r>
              <a:rPr lang="ru-RU" sz="4400" b="1" i="1" dirty="0">
                <a:latin typeface="Bodoni MT" pitchFamily="18" charset="0"/>
              </a:rPr>
              <a:t>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62646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Bodoni MT" pitchFamily="18" charset="0"/>
              </a:rPr>
              <a:t>25 апреля инициативной группой студентов КПК и педагогом-психологом Л.Ю. Никулиной проведена апробация элементов инклюзив-маршрута «Локация Жизни: </a:t>
            </a:r>
            <a:r>
              <a:rPr lang="ru-RU" sz="2000" b="1" i="1" dirty="0" err="1">
                <a:latin typeface="Bodoni MT" pitchFamily="18" charset="0"/>
              </a:rPr>
              <a:t>ПроНас</a:t>
            </a:r>
            <a:r>
              <a:rPr lang="ru-RU" sz="2000" b="1" i="1" dirty="0">
                <a:latin typeface="Bodoni MT" pitchFamily="18" charset="0"/>
              </a:rPr>
              <a:t>» для волонтеров регионального центра «</a:t>
            </a:r>
            <a:r>
              <a:rPr lang="ru-RU" sz="2000" b="1" i="1" dirty="0" err="1">
                <a:latin typeface="Bodoni MT" pitchFamily="18" charset="0"/>
              </a:rPr>
              <a:t>Абилимпикс</a:t>
            </a:r>
            <a:r>
              <a:rPr lang="ru-RU" sz="2000" b="1" i="1" dirty="0">
                <a:latin typeface="Bodoni MT" pitchFamily="18" charset="0"/>
              </a:rPr>
              <a:t>».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3476040"/>
            <a:ext cx="4536504" cy="2977296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629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476672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Bodoni MT" pitchFamily="18" charset="0"/>
              </a:rPr>
              <a:t>Каждый участник, пройдясь по Локациям, смог ощутить через практические задания, как живут люди с инвалидностью по зрению, слуху, с нарушением опорно-двигательного аппарата.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1988840"/>
            <a:ext cx="4104456" cy="2736304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9077" y="3140968"/>
            <a:ext cx="4032448" cy="3168352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616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764704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Bodoni MT" pitchFamily="18" charset="0"/>
              </a:rPr>
              <a:t>Мероприятие является частью проекта, которое было представлено в рамках </a:t>
            </a:r>
            <a:r>
              <a:rPr lang="ru-RU" sz="2400" b="1" i="1" dirty="0" err="1">
                <a:latin typeface="Bodoni MT" pitchFamily="18" charset="0"/>
              </a:rPr>
              <a:t>грантового</a:t>
            </a:r>
            <a:r>
              <a:rPr lang="ru-RU" sz="2400" b="1" i="1" dirty="0">
                <a:latin typeface="Bodoni MT" pitchFamily="18" charset="0"/>
              </a:rPr>
              <a:t> конкурса на форуме «За Уралом».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2636912"/>
            <a:ext cx="5112568" cy="3528392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6058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268760"/>
            <a:ext cx="6858000" cy="1655762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i="1" dirty="0">
                <a:latin typeface="Arial" pitchFamily="34" charset="0"/>
                <a:cs typeface="Arial" pitchFamily="34" charset="0"/>
              </a:rPr>
              <a:t>Предложения</a:t>
            </a:r>
            <a:endParaRPr lang="ru-RU" sz="9600" i="1" dirty="0">
              <a:latin typeface="Arial" pitchFamily="34" charset="0"/>
              <a:cs typeface="Arial" pitchFamily="34" charset="0"/>
            </a:endParaRPr>
          </a:p>
          <a:p>
            <a:pPr algn="l"/>
            <a:endParaRPr lang="ru-RU" sz="9600" b="1" i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9600" b="1" i="1" dirty="0">
                <a:latin typeface="Arial" pitchFamily="34" charset="0"/>
                <a:cs typeface="Arial" pitchFamily="34" charset="0"/>
              </a:rPr>
              <a:t>1.Каждые полгода делать опрос у группы «мнение группы обо мне»</a:t>
            </a:r>
            <a:r>
              <a:rPr lang="ru-RU" sz="9600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9600" b="1" i="1" dirty="0">
                <a:latin typeface="Arial" pitchFamily="34" charset="0"/>
                <a:cs typeface="Arial" pitchFamily="34" charset="0"/>
              </a:rPr>
              <a:t>с целью узнать в анонимной форме, как к тебе относится группа и что думает </a:t>
            </a:r>
            <a:endParaRPr lang="ru-RU" sz="9600" i="1" dirty="0">
              <a:latin typeface="Arial" pitchFamily="34" charset="0"/>
              <a:cs typeface="Arial" pitchFamily="34" charset="0"/>
            </a:endParaRPr>
          </a:p>
          <a:p>
            <a:pPr algn="l"/>
            <a:endParaRPr lang="ru-RU" sz="9600" b="1" i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9600" b="1" i="1" dirty="0">
                <a:latin typeface="Arial" pitchFamily="34" charset="0"/>
                <a:cs typeface="Arial" pitchFamily="34" charset="0"/>
              </a:rPr>
              <a:t>2. Поощрять студентов, отличившихся в учёбе, спорте, общественной жизни, а также студентов ставшими победителями, призёрами областных конкурсов, конференций и спортивных соревнований</a:t>
            </a:r>
            <a:endParaRPr lang="ru-RU" sz="9600" i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9600" b="1" i="1" dirty="0">
                <a:latin typeface="Arial" pitchFamily="34" charset="0"/>
                <a:cs typeface="Arial" pitchFamily="34" charset="0"/>
              </a:rPr>
              <a:t> </a:t>
            </a:r>
            <a:endParaRPr lang="ru-RU" sz="9600" i="1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267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Bodoni MT</vt:lpstr>
      <vt:lpstr>Calibri</vt:lpstr>
      <vt:lpstr>Calibri Light</vt:lpstr>
      <vt:lpstr>Times New Roman</vt:lpstr>
      <vt:lpstr>Тема Office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Admin</cp:lastModifiedBy>
  <cp:revision>29</cp:revision>
  <dcterms:created xsi:type="dcterms:W3CDTF">2015-10-20T13:48:00Z</dcterms:created>
  <dcterms:modified xsi:type="dcterms:W3CDTF">2022-11-24T03:07:08Z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1049-11.2.0.8970</vt:lpwstr>
  </property>
</Properties>
</file>